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67" r:id="rId5"/>
    <p:sldId id="270" r:id="rId6"/>
    <p:sldId id="269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B340E-FD4A-4760-844E-761BE4994AD8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6E41-AB61-49B0-95C8-176A6B976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BD1D-0700-47C3-814E-81562E99B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5EC65-1A5A-4289-AE29-8ABCA90A4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43C79-2723-470F-BC48-F2C6C5F3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9531-8C3C-4E6A-82FA-EA2CC30F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D057-A54F-4608-88BB-31659AD9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1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A118-1202-4ECF-AB21-308F9073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95C1F-BF4C-437C-B716-5FCA5C05C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3A42-3359-486B-BA77-E0E21C83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30F3B-D9B5-4FD1-B9F0-B406FF54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8660-E0C0-4177-A475-31872B3F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9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9C7A8-7011-46FE-936C-5D3E294ED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03CC5-11A8-4914-A3BA-5616FBF3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5A1C-5556-4E27-81C5-6F15CD38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7C9B-9BD6-4C16-A311-942BB15A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BD72-9FCB-415A-82A2-EC639C90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9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055-866F-4D36-95CC-8F466CF5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3B7A4-4E28-423C-A31A-E3B711BA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FEA7-0F39-43E8-989D-8E9C7904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39C2-1203-4A80-A162-CC3E7606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CFBAC-6BF7-49A2-988E-7EBD032B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1A61-A41E-482F-992D-1D7C271E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F00B-4437-41AA-A288-CDC306CD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5903E-9E08-44F0-AA90-F0A3E61D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A67A4-6D46-40C6-8454-220AC74D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A91E-3751-4686-91DA-04E9CDFE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7A7B-3F4A-4897-9D67-C84DCA0A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BBF1-1B68-40FC-BE8F-4C1EC9468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E8147-0C24-4F78-822F-E37AA7C3E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252C6-E125-4E7B-AF8A-64B2F312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03D65-2769-4D6E-8353-DA705E5C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13FC2-12C8-4995-8397-BE3191C7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A3FD-DC61-4750-AF42-7CD2C5F7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2D460-D6B5-4A41-85EA-9FA0C7F5C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3792D-5A1A-4080-9BEE-6CB0FEE4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6ABC6-BB82-4198-925C-FB7B8BC20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54C4D-C559-4FA8-B445-24F91D728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AA3E5-78CF-453C-BCD2-6A35680F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D784E-AA5F-4B38-891D-056E2AB1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E7610-7A0A-4EC4-B29C-A3EE5BAC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D634-0A18-472B-9BBB-036633E2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5F2F2-5BAA-46F8-9287-5AFAEF28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A4BA5-1F86-4A07-BD80-4FDF6C54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077DF-E572-4528-876E-186B55A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8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0B654-596A-4851-922A-E44BFCF0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2F2AE-A73C-4265-9955-02BEAB48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B7259-FFB7-4A8E-948B-8A7AE7D1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0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224E-B1C8-40B2-936F-03B823BA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4AC5-4F15-4D3E-B5CB-E7D519CF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A9BE0-1AB9-4CB0-B8A4-969ECB443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41992-2BF3-4505-8A04-88741340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419B0-A92A-4628-B775-42C20D4C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49F64-6E48-4A23-B53E-7720F18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1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7FF1-F4A2-495B-A659-318A11AC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56D43-BE57-4C8E-B1F8-16F846019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149A1-7EC4-43B7-B53F-9F829B476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9F1EB-E54E-4F47-AE0F-39C4EEF9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5BF75-795B-4E5A-8BD1-D80B493A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6316B-E23F-48FA-95F4-448256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2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19000" t="-37000" r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26019-BBB5-47F1-BED0-5A004FEA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2A31F-A345-434E-8550-D3E117D3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BEE6-919F-4B49-A140-6BFFF197D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5435-10EB-429A-9147-CCF6491141B7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516F-7052-43C2-94DC-17FA5EAB6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4F58-4CA7-447F-A563-03CE9A885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589571-0B92-45AA-BF5E-30A01F7978AD}"/>
              </a:ext>
            </a:extLst>
          </p:cNvPr>
          <p:cNvSpPr txBox="1"/>
          <p:nvPr/>
        </p:nvSpPr>
        <p:spPr>
          <a:xfrm>
            <a:off x="336550" y="1598444"/>
            <a:ext cx="82422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Earls Colne Neighbourhood Plan</a:t>
            </a:r>
          </a:p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Update 20.02.19</a:t>
            </a:r>
            <a:endParaRPr lang="en-GB" sz="2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81CAE7-02A6-406D-951F-87D6E30AD242}"/>
              </a:ext>
            </a:extLst>
          </p:cNvPr>
          <p:cNvGrpSpPr/>
          <p:nvPr/>
        </p:nvGrpSpPr>
        <p:grpSpPr>
          <a:xfrm>
            <a:off x="0" y="6370320"/>
            <a:ext cx="12192000" cy="450016"/>
            <a:chOff x="0" y="6370320"/>
            <a:chExt cx="12192000" cy="45001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47E353-BB85-4B9B-B66B-8319318F1E39}"/>
                </a:ext>
              </a:extLst>
            </p:cNvPr>
            <p:cNvCxnSpPr/>
            <p:nvPr/>
          </p:nvCxnSpPr>
          <p:spPr>
            <a:xfrm flipV="1">
              <a:off x="0" y="6370320"/>
              <a:ext cx="12192000" cy="7112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B36962-BE1B-4C56-B177-C0EF68D1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160" y="6441439"/>
              <a:ext cx="285709" cy="37889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58A3FBC-F882-4195-997D-518229521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9" y="0"/>
            <a:ext cx="2350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6218DA-B5C6-419B-A0F2-845FC38D7920}"/>
              </a:ext>
            </a:extLst>
          </p:cNvPr>
          <p:cNvSpPr txBox="1"/>
          <p:nvPr/>
        </p:nvSpPr>
        <p:spPr>
          <a:xfrm>
            <a:off x="723900" y="962025"/>
            <a:ext cx="820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/>
              <a:t>Activities since Last Parish Council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AC825-2115-4219-A8FC-EC6668467AD3}"/>
              </a:ext>
            </a:extLst>
          </p:cNvPr>
          <p:cNvSpPr txBox="1"/>
          <p:nvPr/>
        </p:nvSpPr>
        <p:spPr>
          <a:xfrm>
            <a:off x="895350" y="2381250"/>
            <a:ext cx="101527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Initial meeting of Steering Group held on 5</a:t>
            </a:r>
            <a:r>
              <a:rPr lang="en-GB" sz="2000" baseline="30000" dirty="0"/>
              <a:t>th</a:t>
            </a:r>
            <a:r>
              <a:rPr lang="en-GB" sz="2000" dirty="0"/>
              <a:t> February with all members attending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Draft “Terms of Reference” for Steering Group prepared for Council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Formal application to Braintree District Council prepared including parish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First draft of NP project programme prepared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Joint meeting for Task Groups Planned for 26</a:t>
            </a:r>
            <a:r>
              <a:rPr lang="en-GB" sz="2000" baseline="30000" dirty="0"/>
              <a:t>th</a:t>
            </a:r>
            <a:r>
              <a:rPr lang="en-GB" sz="2000" dirty="0"/>
              <a:t> February to confirm volunteers for each group.</a:t>
            </a:r>
          </a:p>
        </p:txBody>
      </p:sp>
    </p:spTree>
    <p:extLst>
      <p:ext uri="{BB962C8B-B14F-4D97-AF65-F5344CB8AC3E}">
        <p14:creationId xmlns:p14="http://schemas.microsoft.com/office/powerpoint/2010/main" val="289088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E6F1-E937-4AC6-9315-488E046F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u="sng" dirty="0"/>
              <a:t>Organisation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3BD8D-3F16-4BEB-9410-0AA139691026}"/>
              </a:ext>
            </a:extLst>
          </p:cNvPr>
          <p:cNvSpPr txBox="1"/>
          <p:nvPr/>
        </p:nvSpPr>
        <p:spPr>
          <a:xfrm>
            <a:off x="4677391" y="538956"/>
            <a:ext cx="3328926" cy="15081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Parish Council Neighbourhood Plan Sub Committee</a:t>
            </a:r>
          </a:p>
          <a:p>
            <a:pPr algn="ctr"/>
            <a:r>
              <a:rPr lang="en-GB" sz="1400" dirty="0"/>
              <a:t>Tony Calton</a:t>
            </a:r>
          </a:p>
          <a:p>
            <a:pPr algn="ctr"/>
            <a:r>
              <a:rPr lang="en-GB" sz="1400" dirty="0"/>
              <a:t>Hugh Street</a:t>
            </a:r>
          </a:p>
          <a:p>
            <a:pPr algn="ctr"/>
            <a:r>
              <a:rPr lang="en-GB" sz="1400" dirty="0"/>
              <a:t>Margaret Barratt</a:t>
            </a:r>
          </a:p>
          <a:p>
            <a:pPr algn="ctr"/>
            <a:r>
              <a:rPr lang="en-GB" sz="1400" dirty="0"/>
              <a:t>Nikki Spelling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EE3B9-0C16-41F2-B879-36028C34D6FE}"/>
              </a:ext>
            </a:extLst>
          </p:cNvPr>
          <p:cNvSpPr txBox="1"/>
          <p:nvPr/>
        </p:nvSpPr>
        <p:spPr>
          <a:xfrm>
            <a:off x="4467894" y="2806580"/>
            <a:ext cx="3734036" cy="16619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/>
              <a:t>Neighbourhood Plan Steering Group</a:t>
            </a:r>
          </a:p>
          <a:p>
            <a:r>
              <a:rPr lang="en-GB" sz="1400" dirty="0"/>
              <a:t>      Tony Calton	      Paul Copsey</a:t>
            </a:r>
          </a:p>
          <a:p>
            <a:r>
              <a:rPr lang="en-GB" sz="1400" dirty="0"/>
              <a:t>       Robert Cook	      Nikki Spelling</a:t>
            </a:r>
          </a:p>
          <a:p>
            <a:pPr algn="ctr"/>
            <a:r>
              <a:rPr lang="en-GB" sz="1400" dirty="0"/>
              <a:t>Sheila Boyce		Margaret Barratt</a:t>
            </a:r>
          </a:p>
          <a:p>
            <a:pPr algn="ctr"/>
            <a:r>
              <a:rPr lang="en-GB" sz="1400" dirty="0"/>
              <a:t>Denis Siddall	Catherine Hayes</a:t>
            </a:r>
          </a:p>
          <a:p>
            <a:r>
              <a:rPr lang="en-GB" sz="1400" dirty="0"/>
              <a:t>      Hugh Street</a:t>
            </a:r>
          </a:p>
          <a:p>
            <a:endParaRPr lang="en-GB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052F3D-6220-4D6D-9545-1DD6D1192B3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334912" y="2047061"/>
            <a:ext cx="6942" cy="7595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8219D8A-B8A8-48C6-926A-1FB86DDD5473}"/>
              </a:ext>
            </a:extLst>
          </p:cNvPr>
          <p:cNvSpPr txBox="1"/>
          <p:nvPr/>
        </p:nvSpPr>
        <p:spPr>
          <a:xfrm>
            <a:off x="499927" y="5446034"/>
            <a:ext cx="1648721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/>
            </a:lvl1pPr>
          </a:lstStyle>
          <a:p>
            <a:r>
              <a:rPr lang="en-GB" dirty="0"/>
              <a:t>Task Group</a:t>
            </a:r>
          </a:p>
          <a:p>
            <a:r>
              <a:rPr lang="en-GB" dirty="0"/>
              <a:t>Housing</a:t>
            </a:r>
          </a:p>
          <a:p>
            <a:r>
              <a:rPr lang="en-GB" sz="1400" b="0" u="none" dirty="0"/>
              <a:t>Leader: Paul Copsey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72A69-C695-44A5-9F59-5367FACC3C88}"/>
              </a:ext>
            </a:extLst>
          </p:cNvPr>
          <p:cNvSpPr txBox="1"/>
          <p:nvPr/>
        </p:nvSpPr>
        <p:spPr>
          <a:xfrm>
            <a:off x="2817632" y="5425837"/>
            <a:ext cx="1961627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/>
            </a:lvl1pPr>
          </a:lstStyle>
          <a:p>
            <a:r>
              <a:rPr lang="en-GB" dirty="0"/>
              <a:t>Task Group</a:t>
            </a:r>
          </a:p>
          <a:p>
            <a:r>
              <a:rPr lang="en-GB" dirty="0"/>
              <a:t>Environment</a:t>
            </a:r>
          </a:p>
          <a:p>
            <a:r>
              <a:rPr lang="en-GB" sz="1400" b="0" u="none" dirty="0"/>
              <a:t>Leader: Catherine Hayes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D8B87-9FBA-4E39-8E8A-7873FF3452DF}"/>
              </a:ext>
            </a:extLst>
          </p:cNvPr>
          <p:cNvSpPr txBox="1"/>
          <p:nvPr/>
        </p:nvSpPr>
        <p:spPr>
          <a:xfrm>
            <a:off x="5448243" y="5430905"/>
            <a:ext cx="1790875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/>
            </a:lvl1pPr>
          </a:lstStyle>
          <a:p>
            <a:r>
              <a:rPr lang="en-GB" dirty="0"/>
              <a:t>Task Group</a:t>
            </a:r>
          </a:p>
          <a:p>
            <a:r>
              <a:rPr lang="en-GB" dirty="0"/>
              <a:t>Economy</a:t>
            </a:r>
          </a:p>
          <a:p>
            <a:r>
              <a:rPr lang="en-GB" sz="1400" b="0" u="none" dirty="0"/>
              <a:t>Leader: Denise Siddall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8D423-35A0-4C4F-B3CF-6EFADA0CD390}"/>
              </a:ext>
            </a:extLst>
          </p:cNvPr>
          <p:cNvSpPr txBox="1"/>
          <p:nvPr/>
        </p:nvSpPr>
        <p:spPr>
          <a:xfrm>
            <a:off x="7648407" y="5425837"/>
            <a:ext cx="2170915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/>
            </a:lvl1pPr>
          </a:lstStyle>
          <a:p>
            <a:r>
              <a:rPr lang="en-GB" dirty="0"/>
              <a:t>Task Group</a:t>
            </a:r>
          </a:p>
          <a:p>
            <a:r>
              <a:rPr lang="en-GB" dirty="0"/>
              <a:t>Community Facilities</a:t>
            </a:r>
          </a:p>
          <a:p>
            <a:r>
              <a:rPr lang="en-GB" sz="1400" b="0" u="none" dirty="0"/>
              <a:t>Leader: Nikki Spelling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BD56E-17D2-4149-8E8E-736881915A82}"/>
              </a:ext>
            </a:extLst>
          </p:cNvPr>
          <p:cNvSpPr txBox="1"/>
          <p:nvPr/>
        </p:nvSpPr>
        <p:spPr>
          <a:xfrm>
            <a:off x="10228611" y="5430905"/>
            <a:ext cx="1675010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/>
            </a:lvl1pPr>
          </a:lstStyle>
          <a:p>
            <a:r>
              <a:rPr lang="en-GB" dirty="0"/>
              <a:t>Task Group</a:t>
            </a:r>
          </a:p>
          <a:p>
            <a:r>
              <a:rPr lang="en-GB" dirty="0"/>
              <a:t>Infrastructure</a:t>
            </a:r>
          </a:p>
          <a:p>
            <a:r>
              <a:rPr lang="en-GB" sz="1400" b="0" u="none" dirty="0"/>
              <a:t>Leader: Robert Cook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5DD048-B07D-4032-9BD9-5C159B6F71F8}"/>
              </a:ext>
            </a:extLst>
          </p:cNvPr>
          <p:cNvGrpSpPr/>
          <p:nvPr/>
        </p:nvGrpSpPr>
        <p:grpSpPr>
          <a:xfrm>
            <a:off x="1317715" y="4468573"/>
            <a:ext cx="9741829" cy="977461"/>
            <a:chOff x="1324287" y="4468573"/>
            <a:chExt cx="9741829" cy="97746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C4FDCF-4D61-4A8F-8889-A27157873E68}"/>
                </a:ext>
              </a:extLst>
            </p:cNvPr>
            <p:cNvCxnSpPr>
              <a:endCxn id="4" idx="0"/>
            </p:cNvCxnSpPr>
            <p:nvPr/>
          </p:nvCxnSpPr>
          <p:spPr>
            <a:xfrm>
              <a:off x="1324287" y="5114925"/>
              <a:ext cx="1" cy="3311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147FE23-871A-4E02-9EC4-2B0B55068979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3798446" y="5079740"/>
              <a:ext cx="0" cy="34609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C287A1-CC3D-414B-8A95-8B557700CE73}"/>
                </a:ext>
              </a:extLst>
            </p:cNvPr>
            <p:cNvCxnSpPr>
              <a:cxnSpLocks/>
            </p:cNvCxnSpPr>
            <p:nvPr/>
          </p:nvCxnSpPr>
          <p:spPr>
            <a:xfrm>
              <a:off x="6341853" y="5114925"/>
              <a:ext cx="1" cy="3283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624877-D4D9-4D6F-A8FB-2B85998D2988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8733865" y="5091814"/>
              <a:ext cx="0" cy="33402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55A2FEF-7290-4552-B345-8E2BAE4843D4}"/>
                </a:ext>
              </a:extLst>
            </p:cNvPr>
            <p:cNvCxnSpPr>
              <a:endCxn id="12" idx="0"/>
            </p:cNvCxnSpPr>
            <p:nvPr/>
          </p:nvCxnSpPr>
          <p:spPr>
            <a:xfrm>
              <a:off x="11066116" y="5114925"/>
              <a:ext cx="0" cy="3159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D041304-1990-49D6-B4FF-C1AA2FF32214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6341484" y="4468573"/>
              <a:ext cx="0" cy="6111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0E5BF05-D0E6-435F-B97A-B0D6EED4FD02}"/>
                </a:ext>
              </a:extLst>
            </p:cNvPr>
            <p:cNvCxnSpPr/>
            <p:nvPr/>
          </p:nvCxnSpPr>
          <p:spPr>
            <a:xfrm>
              <a:off x="1324287" y="5091814"/>
              <a:ext cx="9741829" cy="231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173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D0FE-5337-4D52-A7DE-B5AB872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2937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Steering Group –Terms of Reference</a:t>
            </a:r>
          </a:p>
        </p:txBody>
      </p:sp>
      <p:pic>
        <p:nvPicPr>
          <p:cNvPr id="5" name="Content Placeholder 4" descr="Steering Group Terms of Reference (1st Draft) - Word">
            <a:extLst>
              <a:ext uri="{FF2B5EF4-FFF2-40B4-BE49-F238E27FC236}">
                <a16:creationId xmlns:a16="http://schemas.microsoft.com/office/drawing/2014/main" id="{F11C64D2-829F-479C-934B-D1F241931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7"/>
          <a:stretch/>
        </p:blipFill>
        <p:spPr>
          <a:xfrm>
            <a:off x="-92446" y="885825"/>
            <a:ext cx="12970246" cy="5338763"/>
          </a:xfrm>
        </p:spPr>
      </p:pic>
    </p:spTree>
    <p:extLst>
      <p:ext uri="{BB962C8B-B14F-4D97-AF65-F5344CB8AC3E}">
        <p14:creationId xmlns:p14="http://schemas.microsoft.com/office/powerpoint/2010/main" val="1666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pplication to designate a Neighbourhood Plan Area  -  Read-Only  -  Compatibility Mode - Word">
            <a:extLst>
              <a:ext uri="{FF2B5EF4-FFF2-40B4-BE49-F238E27FC236}">
                <a16:creationId xmlns:a16="http://schemas.microsoft.com/office/drawing/2014/main" id="{DB630531-5E35-4EEB-A3E9-E96C974BC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29470" r="38203" b="9814"/>
          <a:stretch/>
        </p:blipFill>
        <p:spPr>
          <a:xfrm>
            <a:off x="3009900" y="1018641"/>
            <a:ext cx="4524375" cy="58774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02029E-C97B-41B7-ACFD-29F388B3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2937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Formal application to Commence Neighbourhood Plan</a:t>
            </a:r>
          </a:p>
        </p:txBody>
      </p:sp>
    </p:spTree>
    <p:extLst>
      <p:ext uri="{BB962C8B-B14F-4D97-AF65-F5344CB8AC3E}">
        <p14:creationId xmlns:p14="http://schemas.microsoft.com/office/powerpoint/2010/main" val="316366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427F0A-3B8A-42BE-8E73-4D731AE6B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9799" y="-1008530"/>
            <a:ext cx="6858000" cy="8875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316CF-95D3-4458-9658-79E67400DCE0}"/>
              </a:ext>
            </a:extLst>
          </p:cNvPr>
          <p:cNvSpPr txBox="1"/>
          <p:nvPr/>
        </p:nvSpPr>
        <p:spPr>
          <a:xfrm>
            <a:off x="333375" y="1285875"/>
            <a:ext cx="209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Parish Boundaries Plan ( As supplied by BDC)</a:t>
            </a:r>
          </a:p>
        </p:txBody>
      </p:sp>
    </p:spTree>
    <p:extLst>
      <p:ext uri="{BB962C8B-B14F-4D97-AF65-F5344CB8AC3E}">
        <p14:creationId xmlns:p14="http://schemas.microsoft.com/office/powerpoint/2010/main" val="83898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5B29-D207-49E1-BDFA-573D4308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u="sng" dirty="0">
                <a:latin typeface="+mn-lt"/>
              </a:rPr>
              <a:t>Neighbourhood Plan Project Programme (First Draft)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7B8B8-858C-4486-94F0-4FF546706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1"/>
          <a:stretch/>
        </p:blipFill>
        <p:spPr>
          <a:xfrm rot="16200000">
            <a:off x="3510643" y="-2027283"/>
            <a:ext cx="5171440" cy="12192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836C5-9C6A-4637-8318-108EB9CC3E03}"/>
              </a:ext>
            </a:extLst>
          </p:cNvPr>
          <p:cNvSpPr txBox="1"/>
          <p:nvPr/>
        </p:nvSpPr>
        <p:spPr>
          <a:xfrm>
            <a:off x="8402320" y="5628640"/>
            <a:ext cx="277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Completion Date June 2021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5A74D7-77F8-4249-9D39-991ABB02A35F}"/>
              </a:ext>
            </a:extLst>
          </p:cNvPr>
          <p:cNvCxnSpPr>
            <a:stCxn id="6" idx="3"/>
          </p:cNvCxnSpPr>
          <p:nvPr/>
        </p:nvCxnSpPr>
        <p:spPr>
          <a:xfrm flipV="1">
            <a:off x="11179619" y="4693920"/>
            <a:ext cx="555181" cy="11193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3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BE2291-737E-4EF6-9E5C-1ED9084B8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48736"/>
              </p:ext>
            </p:extLst>
          </p:nvPr>
        </p:nvGraphicFramePr>
        <p:xfrm>
          <a:off x="1156290" y="1041102"/>
          <a:ext cx="9058275" cy="4775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478">
                  <a:extLst>
                    <a:ext uri="{9D8B030D-6E8A-4147-A177-3AD203B41FA5}">
                      <a16:colId xmlns:a16="http://schemas.microsoft.com/office/drawing/2014/main" val="3455677803"/>
                    </a:ext>
                  </a:extLst>
                </a:gridCol>
                <a:gridCol w="6015983">
                  <a:extLst>
                    <a:ext uri="{9D8B030D-6E8A-4147-A177-3AD203B41FA5}">
                      <a16:colId xmlns:a16="http://schemas.microsoft.com/office/drawing/2014/main" val="344450841"/>
                    </a:ext>
                  </a:extLst>
                </a:gridCol>
                <a:gridCol w="2286814">
                  <a:extLst>
                    <a:ext uri="{9D8B030D-6E8A-4147-A177-3AD203B41FA5}">
                      <a16:colId xmlns:a16="http://schemas.microsoft.com/office/drawing/2014/main" val="2920743038"/>
                    </a:ext>
                  </a:extLst>
                </a:gridCol>
              </a:tblGrid>
              <a:tr h="288052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effectLst/>
                        </a:rPr>
                        <a:t>Agenda</a:t>
                      </a:r>
                      <a:endParaRPr lang="en-GB" sz="3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2295946440"/>
                  </a:ext>
                </a:extLst>
              </a:tr>
              <a:tr h="288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 Introduction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Tony Calton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511921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1335447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Progress so far on the Neighbourhood Plan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Tony Calton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2015137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3219292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3.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Overview of scope for each Task Group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2334629744"/>
                  </a:ext>
                </a:extLst>
              </a:tr>
              <a:tr h="1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1200150" lvl="2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 Copsey</a:t>
                      </a: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2799140031"/>
                  </a:ext>
                </a:extLst>
              </a:tr>
              <a:tr h="1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1200150" lvl="2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Catherine Hayes</a:t>
                      </a: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3590615118"/>
                  </a:ext>
                </a:extLst>
              </a:tr>
              <a:tr h="180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marL="1200150" lvl="2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Economy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Denise Siddall</a:t>
                      </a: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1102318760"/>
                  </a:ext>
                </a:extLst>
              </a:tr>
              <a:tr h="180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marL="1200150" lvl="2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Facilities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Nikki Spelling</a:t>
                      </a:r>
                    </a:p>
                  </a:txBody>
                  <a:tcPr marL="51895" marR="51895" marT="0" marB="0" anchor="ctr"/>
                </a:tc>
                <a:extLst>
                  <a:ext uri="{0D108BD9-81ED-4DB2-BD59-A6C34878D82A}">
                    <a16:rowId xmlns:a16="http://schemas.microsoft.com/office/drawing/2014/main" val="3859805696"/>
                  </a:ext>
                </a:extLst>
              </a:tr>
              <a:tr h="24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1200150" lvl="2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Cook</a:t>
                      </a: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2446768917"/>
                  </a:ext>
                </a:extLst>
              </a:tr>
              <a:tr h="87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1233528959"/>
                  </a:ext>
                </a:extLst>
              </a:tr>
              <a:tr h="697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4029292971"/>
                  </a:ext>
                </a:extLst>
              </a:tr>
              <a:tr h="697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1985703310"/>
                  </a:ext>
                </a:extLst>
              </a:tr>
              <a:tr h="697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 out sessions</a:t>
                      </a: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2594178142"/>
                  </a:ext>
                </a:extLst>
              </a:tr>
              <a:tr h="697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95" marR="5189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5" marR="51895" marT="0" marB="0"/>
                </a:tc>
                <a:extLst>
                  <a:ext uri="{0D108BD9-81ED-4DB2-BD59-A6C34878D82A}">
                    <a16:rowId xmlns:a16="http://schemas.microsoft.com/office/drawing/2014/main" val="54617955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7474C7E-2871-4F5A-B556-DD7E9DD02E12}"/>
              </a:ext>
            </a:extLst>
          </p:cNvPr>
          <p:cNvGrpSpPr/>
          <p:nvPr/>
        </p:nvGrpSpPr>
        <p:grpSpPr>
          <a:xfrm>
            <a:off x="0" y="6370320"/>
            <a:ext cx="12192000" cy="450016"/>
            <a:chOff x="0" y="6370320"/>
            <a:chExt cx="12192000" cy="45001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5E00EC-E931-43BE-B572-5CF5DDFC3A98}"/>
                </a:ext>
              </a:extLst>
            </p:cNvPr>
            <p:cNvCxnSpPr/>
            <p:nvPr/>
          </p:nvCxnSpPr>
          <p:spPr>
            <a:xfrm flipV="1">
              <a:off x="0" y="6370320"/>
              <a:ext cx="12192000" cy="7112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8285C4-8F0B-45C9-9184-8C6644EA0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160" y="6441439"/>
              <a:ext cx="285709" cy="3788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20D6853-E97A-4D67-A00A-02CB16C534C8}"/>
              </a:ext>
            </a:extLst>
          </p:cNvPr>
          <p:cNvSpPr txBox="1"/>
          <p:nvPr/>
        </p:nvSpPr>
        <p:spPr>
          <a:xfrm>
            <a:off x="942975" y="164513"/>
            <a:ext cx="995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Neighbourhood Plan Task Group Meeting 26.02.19</a:t>
            </a:r>
          </a:p>
        </p:txBody>
      </p:sp>
    </p:spTree>
    <p:extLst>
      <p:ext uri="{BB962C8B-B14F-4D97-AF65-F5344CB8AC3E}">
        <p14:creationId xmlns:p14="http://schemas.microsoft.com/office/powerpoint/2010/main" val="356137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212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Organisation</vt:lpstr>
      <vt:lpstr>Steering Group –Terms of Reference</vt:lpstr>
      <vt:lpstr>Formal application to Commence Neighbourhood Plan</vt:lpstr>
      <vt:lpstr>PowerPoint Presentation</vt:lpstr>
      <vt:lpstr>Neighbourhood Plan Project Programme (First Draft)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Calton</dc:creator>
  <cp:lastModifiedBy>Tony Calton</cp:lastModifiedBy>
  <cp:revision>75</cp:revision>
  <dcterms:created xsi:type="dcterms:W3CDTF">2018-10-10T10:01:30Z</dcterms:created>
  <dcterms:modified xsi:type="dcterms:W3CDTF">2019-02-19T15:26:18Z</dcterms:modified>
</cp:coreProperties>
</file>